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08BD56-3B2E-4FD4-ADD1-C4D78985C3B9}" v="2" dt="2025-04-25T14:51:31.4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FED81-0E34-41DA-B932-2E3BBCE502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FAFD34-92D2-4E62-8180-44AECB1CC5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33CE5A-7DE0-4B2C-8CDF-E2F718686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2F8D-578B-43A1-8CEC-454411B23FE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EDDFD0-8E17-4DDA-9A46-C7F277F16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74C20-7CB2-4182-81C9-6575FFB9A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4B16-8D21-4241-B012-F653BEC61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576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33AFC-E646-4AC8-8EB1-345808BAA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85DA8C-1F97-4DB9-A2A2-A1DB21764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4CADE5-71FE-4C69-8172-3824D961A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2F8D-578B-43A1-8CEC-454411B23FE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44E95-6691-423E-B06C-A4882E0EA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637DE4-1E88-4CDD-9200-AE488C703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4B16-8D21-4241-B012-F653BEC61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311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B8C0CB-3DF7-4B92-964D-F03682DD59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D7A1A8-7409-478D-BEBC-D37884ABA6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1AB906-E4D1-45D1-ABF1-DF17175FF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2F8D-578B-43A1-8CEC-454411B23FE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9A1A64-B231-4149-9EE9-2ADC755C1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064772-AF3C-4E6C-B9D2-2D753251B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4B16-8D21-4241-B012-F653BEC61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945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FA673-3BE5-4723-BABB-CDAF99C86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3E436-C27A-422C-A48F-1FA8A9969E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AD5EF8-8BBB-4FBE-85E2-C57E39668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2F8D-578B-43A1-8CEC-454411B23FE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C62B8-4528-49D7-9B76-CEC02A030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A12633-E926-4A68-93AA-E520050CD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4B16-8D21-4241-B012-F653BEC61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7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84961-B292-4F5D-935E-01BE32219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9484DE-914A-42EF-B23B-9AD66F5D3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0804D-EAE9-4985-B5C2-1F58ADFCF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2F8D-578B-43A1-8CEC-454411B23FE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49B5CB-9C39-4A60-836A-6D6E93C11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F5F13-FBE5-411E-B7B1-924EA6E51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4B16-8D21-4241-B012-F653BEC61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646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3D3E7-E58A-45C4-9582-9C88D6841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6659C-F097-48D1-A702-6AA82F8C5C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7DFC05-A981-44EE-AC81-7C4ED9552E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9238E4-B37A-411A-BD9F-00255BF38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2F8D-578B-43A1-8CEC-454411B23FE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85824D-0FDA-4562-8A12-D15ECD985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9C829-8EBC-4AFA-9FD7-C00869181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4B16-8D21-4241-B012-F653BEC61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09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AA327-8753-4D80-B3A3-2627F3DAB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A494BE-B31C-4DDC-A1E6-2CB08CCEFE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B9D4A-285E-427B-8137-CAFD15412D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FA9586-01E7-427B-8436-EF81A68EF4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400719-0028-4A62-ADF1-07B02E839A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78733E-E8F8-4C16-BFFC-409F2A044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2F8D-578B-43A1-8CEC-454411B23FE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476E7F-05A9-48E1-91D2-5FD394E48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15E956-669E-431F-A120-E7AC768E4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4B16-8D21-4241-B012-F653BEC61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16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AD17D-4942-4B72-92CD-713A967B2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C4E78C-0AC1-443C-9259-BF65AC88E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2F8D-578B-43A1-8CEC-454411B23FE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D05FD1-A14F-4D69-8B35-75AAF2CEB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456015-07BC-4BAF-A9BF-66D56C54F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4B16-8D21-4241-B012-F653BEC61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30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82B020-15F6-4167-B40F-EAB79F1D1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2F8D-578B-43A1-8CEC-454411B23FE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D8FF53-1DF7-4C84-9CF9-568C2DF57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B8412B-666B-41DC-8DA2-70A7DD4C8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4B16-8D21-4241-B012-F653BEC61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086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A0322-13CE-45EE-8FA4-B7D94F55F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E9EDC-19AC-44B9-91EC-B1920C39D0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FE4B2A-9E83-41C5-941E-CD29466CA7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466FD1-4495-44F4-9E80-B7B056C7C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2F8D-578B-43A1-8CEC-454411B23FE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EA327D-939E-4A03-89B7-EA39ACE67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2078C4-1FCB-44E9-8E52-B6191D784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4B16-8D21-4241-B012-F653BEC61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457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E4F99-FC77-4511-AF15-7A7FA897D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5FF196-E8E8-4634-8995-030C3D888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FC323E-3140-4490-A130-70E65C2566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EA05F5-F2BA-42CC-B010-12AE82B36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82F8D-578B-43A1-8CEC-454411B23FE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C53122-4B7F-42E3-9F66-3E3FEB3DF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22EA42-AC70-447E-AAB9-C64919587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4B16-8D21-4241-B012-F653BEC61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704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B4CFCA-8AB6-45A3-82C9-08DFD79AC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5F7E67-8F08-4F26-BC42-6B28E114C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79C29D-C5A6-4A1C-AFD2-A5AE5D023C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82F8D-578B-43A1-8CEC-454411B23FED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D8113-58B9-4EDB-B798-F1DA5E79B8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9C3C9-6FED-4F80-B8A3-D2A31C9AE6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54B16-8D21-4241-B012-F653BEC61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023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8056A5-DC62-8FDC-64FD-0CCC89F75A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E48F2-7FBC-497F-77DF-4667D5426B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D80BA9-5579-B807-4F4C-77337C790A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5E355BC-83F9-5903-A0AC-1E92C0BF73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53903"/>
            <a:ext cx="12192000" cy="704097"/>
          </a:xfrm>
          <a:prstGeom prst="rect">
            <a:avLst/>
          </a:prstGeom>
          <a:effectLst>
            <a:outerShdw blurRad="127000" dir="16200000" algn="ctr" rotWithShape="0">
              <a:srgbClr val="000000">
                <a:alpha val="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6883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D78A3D62987644AA773DAA017836E4" ma:contentTypeVersion="15" ma:contentTypeDescription="Create a new document." ma:contentTypeScope="" ma:versionID="5cf34f4efa2a48a4b7e19597edc3dab3">
  <xsd:schema xmlns:xsd="http://www.w3.org/2001/XMLSchema" xmlns:xs="http://www.w3.org/2001/XMLSchema" xmlns:p="http://schemas.microsoft.com/office/2006/metadata/properties" xmlns:ns2="188fea07-1423-486d-bd0b-4dc6652ef353" xmlns:ns3="33ab735a-7b87-4932-a547-28998cfeb80f" targetNamespace="http://schemas.microsoft.com/office/2006/metadata/properties" ma:root="true" ma:fieldsID="58ad2b3f30fa418c8f914612b62280b6" ns2:_="" ns3:_="">
    <xsd:import namespace="188fea07-1423-486d-bd0b-4dc6652ef353"/>
    <xsd:import namespace="33ab735a-7b87-4932-a547-28998cfeb8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DateStamp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8fea07-1423-486d-bd0b-4dc6652ef3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1af89e4-f15b-4ace-80b4-d56dc85cf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DateStamp" ma:index="21" nillable="true" ma:displayName="Date Stamp" ma:format="DateOnly" ma:internalName="DateStamp">
      <xsd:simpleType>
        <xsd:restriction base="dms:DateTime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ab735a-7b87-4932-a547-28998cfeb80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cecdf78-27d2-430c-9d4b-477de49df5e3}" ma:internalName="TaxCatchAll" ma:showField="CatchAllData" ma:web="33ab735a-7b87-4932-a547-28998cfeb8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3ab735a-7b87-4932-a547-28998cfeb80f" xsi:nil="true"/>
    <lcf76f155ced4ddcb4097134ff3c332f xmlns="188fea07-1423-486d-bd0b-4dc6652ef353">
      <Terms xmlns="http://schemas.microsoft.com/office/infopath/2007/PartnerControls"/>
    </lcf76f155ced4ddcb4097134ff3c332f>
    <DateStamp xmlns="188fea07-1423-486d-bd0b-4dc6652ef353" xsi:nil="true"/>
  </documentManagement>
</p:properties>
</file>

<file path=customXml/itemProps1.xml><?xml version="1.0" encoding="utf-8"?>
<ds:datastoreItem xmlns:ds="http://schemas.openxmlformats.org/officeDocument/2006/customXml" ds:itemID="{711D3818-8748-45F6-BC54-91F612FBE86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11C385-DB9F-4B8C-8260-4AE022553B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88fea07-1423-486d-bd0b-4dc6652ef353"/>
    <ds:schemaRef ds:uri="33ab735a-7b87-4932-a547-28998cfeb8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412B582-CC4F-4956-8226-0092B9B28FA5}">
  <ds:schemaRefs>
    <ds:schemaRef ds:uri="http://schemas.openxmlformats.org/package/2006/metadata/core-properties"/>
    <ds:schemaRef ds:uri="33ab735a-7b87-4932-a547-28998cfeb80f"/>
    <ds:schemaRef ds:uri="http://purl.org/dc/elements/1.1/"/>
    <ds:schemaRef ds:uri="http://purl.org/dc/terms/"/>
    <ds:schemaRef ds:uri="http://schemas.microsoft.com/office/2006/documentManagement/types"/>
    <ds:schemaRef ds:uri="188fea07-1423-486d-bd0b-4dc6652ef353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WCCBT</dc:creator>
  <cp:lastModifiedBy>Stephen Crane</cp:lastModifiedBy>
  <cp:revision>23</cp:revision>
  <dcterms:created xsi:type="dcterms:W3CDTF">2019-08-20T17:38:55Z</dcterms:created>
  <dcterms:modified xsi:type="dcterms:W3CDTF">2026-05-04T18:51:51Z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0x01010007D78A3D62987644AA773DAA017836E4</vt:lpwstr>
  </property>
</Properties>
</file>